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51"/>
    <p:restoredTop sz="94631"/>
  </p:normalViewPr>
  <p:slideViewPr>
    <p:cSldViewPr snapToGrid="0" snapToObjects="1">
      <p:cViewPr>
        <p:scale>
          <a:sx n="85" d="100"/>
          <a:sy n="85" d="100"/>
        </p:scale>
        <p:origin x="24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07BB9-FA0C-7946-9077-8A77CB090BFB}" type="datetimeFigureOut">
              <a:rPr lang="en-US" smtClean="0"/>
              <a:t>10/5/17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E88F4-1F11-5A40-939D-0F4B5B560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12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EA2BC-1C41-F14D-80A1-FF9841187192}" type="datetimeFigureOut">
              <a:rPr lang="en-US" smtClean="0"/>
              <a:t>10/5/17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1AA05-643B-CE41-A9C2-CFDD92765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4523">
            <a:off x="2211901" y="1278479"/>
            <a:ext cx="8248219" cy="25651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785" y="2417920"/>
            <a:ext cx="642753" cy="10938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77624" y="1754336"/>
            <a:ext cx="1111651" cy="8384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000" y="1122363"/>
            <a:ext cx="530046" cy="6284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2952" y="1059038"/>
            <a:ext cx="5521716" cy="18950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0876" y="1350317"/>
            <a:ext cx="3728498" cy="121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4523">
            <a:off x="2211901" y="1278479"/>
            <a:ext cx="8248219" cy="25651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624" y="3870935"/>
            <a:ext cx="642753" cy="10938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3197" y="4126321"/>
            <a:ext cx="1111651" cy="8384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6086" y="4545537"/>
            <a:ext cx="530046" cy="62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84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elena@mucciarelli.it</dc:creator>
  <cp:lastModifiedBy>Elena Mucciarelli</cp:lastModifiedBy>
  <cp:revision>2</cp:revision>
  <dcterms:created xsi:type="dcterms:W3CDTF">2017-06-07T09:43:37Z</dcterms:created>
  <dcterms:modified xsi:type="dcterms:W3CDTF">2017-10-05T12:18:57Z</dcterms:modified>
</cp:coreProperties>
</file>

<file path=docProps/thumbnail.jpeg>
</file>